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5897" autoAdjust="0"/>
  </p:normalViewPr>
  <p:slideViewPr>
    <p:cSldViewPr snapToGrid="0" snapToObjects="1" showGuides="1">
      <p:cViewPr varScale="1">
        <p:scale>
          <a:sx n="25" d="100"/>
          <a:sy n="25" d="100"/>
        </p:scale>
        <p:origin x="3720" y="240"/>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3/10/26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3/10/26</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ICBSPH</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56CFDD2D-2996-6EF2-4571-7BEAFB80805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314198" y="1044859"/>
            <a:ext cx="1594388" cy="2031705"/>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109</TotalTime>
  <Words>9</Words>
  <Application>Microsoft Macintosh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17</cp:revision>
  <dcterms:created xsi:type="dcterms:W3CDTF">2023-06-27T02:26:40Z</dcterms:created>
  <dcterms:modified xsi:type="dcterms:W3CDTF">2026-03-10T07:48:15Z</dcterms:modified>
  <cp:category>Research poster templates </cp:category>
</cp:coreProperties>
</file>